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68D0F-8FC0-41D7-B47E-18B125C75770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257B7-FBE2-4CF6-A530-055234B027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72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78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56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51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11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302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8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B0DA-9673-4F8F-A21C-DCE15D5A9ED8}" type="datetimeFigureOut">
              <a:rPr lang="en-US" smtClean="0"/>
              <a:t>2/10/2014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DE34-83E0-4F05-A12A-E876DB6D2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2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903" y="838200"/>
            <a:ext cx="8229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Assessment payments made in full on or before </a:t>
            </a:r>
            <a:r>
              <a:rPr lang="en-US" sz="3600" b="1" u="sng" dirty="0" smtClean="0"/>
              <a:t>March 5, 2014</a:t>
            </a:r>
            <a:r>
              <a:rPr lang="en-US" sz="3600" b="1" dirty="0" smtClean="0"/>
              <a:t> will not be charged interest</a:t>
            </a:r>
          </a:p>
          <a:p>
            <a:endParaRPr lang="en-US" sz="16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Annual &amp; Monthly Payment options available up to 10 years</a:t>
            </a:r>
          </a:p>
          <a:p>
            <a:endParaRPr lang="en-US" sz="1600" b="1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/>
              <a:t>City of Fayetteville – Community Development offers financial assistance to include eligible  property owners:  </a:t>
            </a:r>
            <a:r>
              <a:rPr lang="en-US" sz="4000" b="1" dirty="0" smtClean="0">
                <a:solidFill>
                  <a:schemeClr val="tx2"/>
                </a:solidFill>
              </a:rPr>
              <a:t>910-433-1598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2803" y="212584"/>
            <a:ext cx="75438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</a:rPr>
              <a:t>Assessment Payment Options</a:t>
            </a:r>
            <a:endParaRPr lang="en-US" sz="3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377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760283"/>
              </p:ext>
            </p:extLst>
          </p:nvPr>
        </p:nvGraphicFramePr>
        <p:xfrm>
          <a:off x="1219200" y="1143000"/>
          <a:ext cx="6477000" cy="4648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8500"/>
                <a:gridCol w="3238500"/>
              </a:tblGrid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Months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Payment</a:t>
                      </a:r>
                      <a:endParaRPr lang="en-US" sz="3200" dirty="0"/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$220</a:t>
                      </a:r>
                      <a:endParaRPr lang="en-US" sz="3200" dirty="0"/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$116</a:t>
                      </a:r>
                      <a:endParaRPr lang="en-US" sz="3200" dirty="0"/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60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$95</a:t>
                      </a:r>
                      <a:endParaRPr lang="en-US" sz="3200" dirty="0"/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72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$82</a:t>
                      </a:r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$64</a:t>
                      </a:r>
                      <a:endParaRPr lang="en-US" sz="3200" dirty="0"/>
                    </a:p>
                  </a:txBody>
                  <a:tcPr/>
                </a:tc>
              </a:tr>
              <a:tr h="66402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120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$54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381000"/>
            <a:ext cx="75438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Monthly Assessment Payment Option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867400"/>
            <a:ext cx="739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Will receive monthly bill for assessment payment;  </a:t>
            </a:r>
          </a:p>
          <a:p>
            <a:pPr algn="ctr"/>
            <a:r>
              <a:rPr lang="en-US" sz="2400" b="1" dirty="0" smtClean="0">
                <a:solidFill>
                  <a:srgbClr val="0070C0"/>
                </a:solidFill>
              </a:rPr>
              <a:t>mailed separate from your regular PWC bill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19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179042"/>
              </p:ext>
            </p:extLst>
          </p:nvPr>
        </p:nvGraphicFramePr>
        <p:xfrm>
          <a:off x="533400" y="857790"/>
          <a:ext cx="7696200" cy="5765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396"/>
                <a:gridCol w="4243699"/>
                <a:gridCol w="1870105"/>
              </a:tblGrid>
              <a:tr h="36141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Notice #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Due Date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</a:t>
                      </a:r>
                      <a:r>
                        <a:rPr lang="en-US" sz="2800" baseline="0" dirty="0" smtClean="0"/>
                        <a:t> Due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 14, 2014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$566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 14, 2015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$737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 14, 2016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$710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</a:t>
                      </a:r>
                      <a:r>
                        <a:rPr lang="en-US" sz="2800" baseline="0" dirty="0" smtClean="0"/>
                        <a:t> 14, 2017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$684</a:t>
                      </a:r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 14, 2018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$658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 March 14, 2019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$632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7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March 14, 2020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$605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March 14, 2021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$579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March 14, 2022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$553</a:t>
                      </a:r>
                      <a:endParaRPr lang="en-US" sz="2800" dirty="0"/>
                    </a:p>
                  </a:txBody>
                  <a:tcPr/>
                </a:tc>
              </a:tr>
              <a:tr h="52469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March 14, 2023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$527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152400"/>
            <a:ext cx="777240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Annual Payment/Installment  Option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366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81000"/>
            <a:ext cx="7543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PWC Assessments Department</a:t>
            </a:r>
            <a:endParaRPr lang="en-US" sz="3600" b="1" dirty="0"/>
          </a:p>
        </p:txBody>
      </p:sp>
      <p:sp>
        <p:nvSpPr>
          <p:cNvPr id="3" name="Rectangle 2"/>
          <p:cNvSpPr/>
          <p:nvPr/>
        </p:nvSpPr>
        <p:spPr>
          <a:xfrm>
            <a:off x="762000" y="1143000"/>
            <a:ext cx="7696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910-223-4106</a:t>
            </a:r>
          </a:p>
          <a:p>
            <a:pPr algn="ctr"/>
            <a:r>
              <a:rPr lang="en-US" sz="3600" b="1" dirty="0" smtClean="0"/>
              <a:t>910-223-4254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743200"/>
            <a:ext cx="7543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Connect to PWC Services</a:t>
            </a:r>
            <a:endParaRPr lang="en-US" sz="3600" b="1" dirty="0"/>
          </a:p>
        </p:txBody>
      </p:sp>
      <p:sp>
        <p:nvSpPr>
          <p:cNvPr id="5" name="Rectangle 4"/>
          <p:cNvSpPr/>
          <p:nvPr/>
        </p:nvSpPr>
        <p:spPr>
          <a:xfrm>
            <a:off x="685800" y="3544669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910-223-4600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4635788"/>
            <a:ext cx="75438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/>
              <a:t>COF- Community Development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762000" y="5334000"/>
            <a:ext cx="75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/>
              <a:t>910-433-1598</a:t>
            </a:r>
          </a:p>
        </p:txBody>
      </p:sp>
    </p:spTree>
    <p:extLst>
      <p:ext uri="{BB962C8B-B14F-4D97-AF65-F5344CB8AC3E}">
        <p14:creationId xmlns:p14="http://schemas.microsoft.com/office/powerpoint/2010/main" val="133143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184</Words>
  <Application>Microsoft Office PowerPoint</Application>
  <PresentationFormat>On-screen Show (4:3)</PresentationFormat>
  <Paragraphs>64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Public Works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hinsonc</dc:creator>
  <cp:lastModifiedBy>hinsonc</cp:lastModifiedBy>
  <cp:revision>5</cp:revision>
  <dcterms:created xsi:type="dcterms:W3CDTF">2014-01-27T15:32:35Z</dcterms:created>
  <dcterms:modified xsi:type="dcterms:W3CDTF">2014-02-10T18:49:24Z</dcterms:modified>
</cp:coreProperties>
</file>